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9" r:id="rId6"/>
    <p:sldId id="260" r:id="rId7"/>
    <p:sldId id="267" r:id="rId8"/>
    <p:sldId id="270" r:id="rId9"/>
    <p:sldId id="272" r:id="rId10"/>
    <p:sldId id="261" r:id="rId11"/>
    <p:sldId id="271" r:id="rId12"/>
    <p:sldId id="262" r:id="rId13"/>
    <p:sldId id="263" r:id="rId14"/>
    <p:sldId id="264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70" d="100"/>
          <a:sy n="70" d="100"/>
        </p:scale>
        <p:origin x="-11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866013-5776-4295-B621-618FC661563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9FE5A5-E7A3-42EA-8871-306B1305D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pscience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Class 1-216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Ms. Marchia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349047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024744" cy="1143000"/>
          </a:xfrm>
        </p:spPr>
        <p:txBody>
          <a:bodyPr/>
          <a:lstStyle/>
          <a:p>
            <a:r>
              <a:rPr lang="en-US" b="1" dirty="0" smtClean="0"/>
              <a:t>Reading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79" y="1066800"/>
            <a:ext cx="8126275" cy="10591800"/>
          </a:xfrm>
        </p:spPr>
      </p:pic>
      <p:sp>
        <p:nvSpPr>
          <p:cNvPr id="5" name="Rectangle 4"/>
          <p:cNvSpPr/>
          <p:nvPr/>
        </p:nvSpPr>
        <p:spPr>
          <a:xfrm>
            <a:off x="457200" y="3747448"/>
            <a:ext cx="8077200" cy="1143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Baggies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student has a plastic book baggie with their name on it. This is baggie is filled with books for your child to read. </a:t>
            </a:r>
          </a:p>
          <a:p>
            <a:r>
              <a:rPr lang="en-US" dirty="0" smtClean="0"/>
              <a:t>Each night book baggies are to be brought home and returned to school the next day.</a:t>
            </a:r>
          </a:p>
          <a:p>
            <a:r>
              <a:rPr lang="en-US" dirty="0" smtClean="0"/>
              <a:t>Any lost or damaged books must be replaced.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moment stories</a:t>
            </a:r>
          </a:p>
          <a:p>
            <a:r>
              <a:rPr lang="en-US" dirty="0" smtClean="0"/>
              <a:t>How-to books</a:t>
            </a:r>
          </a:p>
          <a:p>
            <a:r>
              <a:rPr lang="en-US" dirty="0" smtClean="0"/>
              <a:t>Informational books</a:t>
            </a:r>
          </a:p>
          <a:p>
            <a:r>
              <a:rPr lang="en-US" dirty="0" smtClean="0"/>
              <a:t>Book Reviews</a:t>
            </a:r>
          </a:p>
          <a:p>
            <a:r>
              <a:rPr lang="en-US" dirty="0" smtClean="0"/>
              <a:t>Opinion Writing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Addition</a:t>
            </a:r>
          </a:p>
          <a:p>
            <a:r>
              <a:rPr lang="en-US" dirty="0" smtClean="0"/>
              <a:t>Subtraction</a:t>
            </a:r>
          </a:p>
          <a:p>
            <a:r>
              <a:rPr lang="en-US" dirty="0" smtClean="0"/>
              <a:t>Word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Number patterns</a:t>
            </a:r>
            <a:endParaRPr lang="en-US" dirty="0" smtClean="0"/>
          </a:p>
          <a:p>
            <a:r>
              <a:rPr lang="en-US" dirty="0" smtClean="0"/>
              <a:t>Number lines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Shapes</a:t>
            </a:r>
          </a:p>
          <a:p>
            <a:r>
              <a:rPr lang="en-US" dirty="0" smtClean="0"/>
              <a:t>Basic fractions</a:t>
            </a:r>
          </a:p>
          <a:p>
            <a:r>
              <a:rPr lang="en-US" dirty="0" smtClean="0"/>
              <a:t>Data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5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Families </a:t>
            </a:r>
            <a:endParaRPr lang="en-US" dirty="0" smtClean="0"/>
          </a:p>
          <a:p>
            <a:r>
              <a:rPr lang="en-US" dirty="0" smtClean="0"/>
              <a:t>School communities</a:t>
            </a:r>
          </a:p>
          <a:p>
            <a:r>
              <a:rPr lang="en-US" dirty="0" smtClean="0"/>
              <a:t>Neighborhoods</a:t>
            </a:r>
          </a:p>
          <a:p>
            <a:r>
              <a:rPr lang="en-US" dirty="0" smtClean="0"/>
              <a:t>Suburban, urban, and rural areas</a:t>
            </a:r>
          </a:p>
          <a:p>
            <a:r>
              <a:rPr lang="en-US" dirty="0" smtClean="0"/>
              <a:t>Continents</a:t>
            </a:r>
          </a:p>
          <a:p>
            <a:r>
              <a:rPr lang="en-US" dirty="0" smtClean="0"/>
              <a:t>Oceans</a:t>
            </a:r>
          </a:p>
          <a:p>
            <a:r>
              <a:rPr lang="en-US" dirty="0" smtClean="0"/>
              <a:t>Map skills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Three main areas</a:t>
            </a:r>
          </a:p>
          <a:p>
            <a:pPr marL="525780" indent="-457200">
              <a:buAutoNum type="arabicPeriod"/>
            </a:pPr>
            <a:r>
              <a:rPr lang="en-US" dirty="0" smtClean="0"/>
              <a:t>Animal Diversity</a:t>
            </a:r>
          </a:p>
          <a:p>
            <a:pPr marL="525780" indent="-457200">
              <a:buAutoNum type="arabicPeriod"/>
            </a:pPr>
            <a:r>
              <a:rPr lang="en-US" dirty="0" smtClean="0"/>
              <a:t>Properties of Matter</a:t>
            </a:r>
          </a:p>
          <a:p>
            <a:pPr marL="525780" indent="-457200">
              <a:buAutoNum type="arabicPeriod"/>
            </a:pPr>
            <a:r>
              <a:rPr lang="en-US" dirty="0" smtClean="0"/>
              <a:t>Weather and Seasons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Science Textbook website:</a:t>
            </a: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www.hspscience.com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Find </a:t>
            </a:r>
            <a:r>
              <a:rPr lang="en-US" dirty="0" err="1" smtClean="0"/>
              <a:t>eproducts</a:t>
            </a:r>
            <a:r>
              <a:rPr lang="en-US" dirty="0" smtClean="0"/>
              <a:t>- click Log in</a:t>
            </a:r>
          </a:p>
          <a:p>
            <a:pPr marL="68580" indent="0">
              <a:buNone/>
            </a:pPr>
            <a:r>
              <a:rPr lang="en-US" dirty="0" smtClean="0"/>
              <a:t>Username: nyork11</a:t>
            </a:r>
          </a:p>
          <a:p>
            <a:pPr marL="68580" indent="0">
              <a:buNone/>
            </a:pPr>
            <a:r>
              <a:rPr lang="en-US" dirty="0" smtClean="0"/>
              <a:t>Password: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Birthdays!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me a message on Class Dojo a week in advance. </a:t>
            </a:r>
          </a:p>
          <a:p>
            <a:r>
              <a:rPr lang="en-US" dirty="0" smtClean="0"/>
              <a:t>Cupcakes, snacks, goodie bags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Dismissal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2:30 is dismissal time for 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 need to speak to me after school I ask that you set up a meeting with me on Tuesday between 2:40- 3:10.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School 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8:20-</a:t>
            </a:r>
            <a:r>
              <a:rPr lang="en-US" dirty="0" smtClean="0"/>
              <a:t> come into the classroom, unpack, and students check folders for notes</a:t>
            </a:r>
          </a:p>
          <a:p>
            <a:r>
              <a:rPr lang="en-US" b="1" dirty="0" smtClean="0"/>
              <a:t>8:30</a:t>
            </a:r>
            <a:r>
              <a:rPr lang="en-US" dirty="0" smtClean="0"/>
              <a:t>- Morning Meeting- Read aloud/Shared Reading/Word Work</a:t>
            </a:r>
          </a:p>
          <a:p>
            <a:r>
              <a:rPr lang="en-US" b="1" dirty="0" smtClean="0"/>
              <a:t>9:20</a:t>
            </a:r>
            <a:r>
              <a:rPr lang="en-US" dirty="0" smtClean="0"/>
              <a:t>- Reading Workshop/Independent Reading</a:t>
            </a:r>
          </a:p>
          <a:p>
            <a:r>
              <a:rPr lang="en-US" b="1" dirty="0" smtClean="0"/>
              <a:t>10:10</a:t>
            </a:r>
            <a:r>
              <a:rPr lang="en-US" dirty="0" smtClean="0"/>
              <a:t>- Math</a:t>
            </a:r>
          </a:p>
          <a:p>
            <a:r>
              <a:rPr lang="en-US" b="1" dirty="0" smtClean="0"/>
              <a:t>11:00</a:t>
            </a:r>
            <a:r>
              <a:rPr lang="en-US" dirty="0" smtClean="0"/>
              <a:t>- Writing Workshop</a:t>
            </a:r>
          </a:p>
          <a:p>
            <a:r>
              <a:rPr lang="en-US" b="1" dirty="0" smtClean="0"/>
              <a:t>11:55</a:t>
            </a:r>
            <a:r>
              <a:rPr lang="en-US" dirty="0" smtClean="0"/>
              <a:t>- LUNCH/Recess</a:t>
            </a:r>
          </a:p>
          <a:p>
            <a:r>
              <a:rPr lang="en-US" b="1" dirty="0" smtClean="0"/>
              <a:t>12:45</a:t>
            </a:r>
            <a:r>
              <a:rPr lang="en-US" dirty="0" smtClean="0"/>
              <a:t>-  Science Lab</a:t>
            </a:r>
          </a:p>
          <a:p>
            <a:r>
              <a:rPr lang="en-US" b="1" dirty="0" smtClean="0"/>
              <a:t>1:40</a:t>
            </a:r>
            <a:r>
              <a:rPr lang="en-US" dirty="0" smtClean="0"/>
              <a:t>- Social Studies/pack up</a:t>
            </a:r>
          </a:p>
          <a:p>
            <a:r>
              <a:rPr lang="en-US" b="1" dirty="0" smtClean="0"/>
              <a:t>2:30-</a:t>
            </a:r>
            <a:r>
              <a:rPr lang="en-US" dirty="0" smtClean="0"/>
              <a:t> Dismissal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27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Activities During Our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Dance Time- </a:t>
            </a:r>
            <a:r>
              <a:rPr lang="en-US" dirty="0" smtClean="0"/>
              <a:t>throughout the day we get up and moving</a:t>
            </a:r>
          </a:p>
          <a:p>
            <a:r>
              <a:rPr lang="en-US" b="1" dirty="0" smtClean="0"/>
              <a:t>Discussions-</a:t>
            </a:r>
            <a:r>
              <a:rPr lang="en-US" dirty="0" smtClean="0"/>
              <a:t> we share experiences we have had and stories</a:t>
            </a:r>
          </a:p>
          <a:p>
            <a:r>
              <a:rPr lang="en-US" b="1" dirty="0" smtClean="0"/>
              <a:t>Songs- </a:t>
            </a:r>
            <a:r>
              <a:rPr lang="en-US" dirty="0" smtClean="0"/>
              <a:t>We learn songs to go along with our academics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25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Monday-</a:t>
            </a:r>
            <a:r>
              <a:rPr lang="en-US" dirty="0" smtClean="0"/>
              <a:t> Science Lab- Ms. Kay</a:t>
            </a:r>
          </a:p>
          <a:p>
            <a:r>
              <a:rPr lang="en-US" b="1" dirty="0" smtClean="0"/>
              <a:t>Tuesday-</a:t>
            </a:r>
            <a:r>
              <a:rPr lang="en-US" dirty="0" smtClean="0"/>
              <a:t> Music- Mr. </a:t>
            </a:r>
            <a:r>
              <a:rPr lang="en-US" dirty="0" err="1" smtClean="0"/>
              <a:t>Malinofsky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Wednesday-</a:t>
            </a:r>
            <a:r>
              <a:rPr lang="en-US" dirty="0" smtClean="0"/>
              <a:t> Art- Ms. Dunbar</a:t>
            </a:r>
          </a:p>
          <a:p>
            <a:r>
              <a:rPr lang="en-US" b="1" dirty="0" smtClean="0"/>
              <a:t>Thursday-</a:t>
            </a:r>
            <a:r>
              <a:rPr lang="en-US" dirty="0" smtClean="0"/>
              <a:t> Computer- Ms. Carson</a:t>
            </a:r>
          </a:p>
          <a:p>
            <a:r>
              <a:rPr lang="en-US" b="1" dirty="0" smtClean="0"/>
              <a:t>Friday-</a:t>
            </a:r>
            <a:r>
              <a:rPr lang="en-US" dirty="0" smtClean="0"/>
              <a:t> Gym – Mr. </a:t>
            </a:r>
            <a:r>
              <a:rPr lang="en-US" dirty="0" err="1" smtClean="0"/>
              <a:t>LaRocca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Mrs. </a:t>
            </a:r>
            <a:r>
              <a:rPr lang="en-US" b="1" dirty="0" err="1" smtClean="0"/>
              <a:t>Frangos</a:t>
            </a:r>
            <a:r>
              <a:rPr lang="en-US" b="1" dirty="0" smtClean="0"/>
              <a:t>- </a:t>
            </a:r>
            <a:r>
              <a:rPr lang="en-US" dirty="0" smtClean="0"/>
              <a:t>School Counselor</a:t>
            </a:r>
          </a:p>
          <a:p>
            <a:r>
              <a:rPr lang="en-US" b="1" dirty="0" smtClean="0"/>
              <a:t>Mrs. Singleton- </a:t>
            </a:r>
            <a:r>
              <a:rPr lang="en-US" dirty="0" smtClean="0"/>
              <a:t>Social Worker</a:t>
            </a:r>
          </a:p>
          <a:p>
            <a:r>
              <a:rPr lang="en-US" b="1" dirty="0" smtClean="0"/>
              <a:t>Ms. </a:t>
            </a:r>
            <a:r>
              <a:rPr lang="en-US" b="1" dirty="0" err="1" smtClean="0"/>
              <a:t>Stolburger</a:t>
            </a:r>
            <a:r>
              <a:rPr lang="en-US" b="1" dirty="0" smtClean="0"/>
              <a:t>- </a:t>
            </a:r>
            <a:r>
              <a:rPr lang="en-US" dirty="0" smtClean="0"/>
              <a:t>ESL Teacher</a:t>
            </a:r>
          </a:p>
          <a:p>
            <a:r>
              <a:rPr lang="en-US" b="1" dirty="0" smtClean="0"/>
              <a:t>Mrs. </a:t>
            </a:r>
            <a:r>
              <a:rPr lang="en-US" b="1" dirty="0" smtClean="0"/>
              <a:t>Israel</a:t>
            </a:r>
            <a:r>
              <a:rPr lang="en-US" b="1" dirty="0" smtClean="0"/>
              <a:t> </a:t>
            </a:r>
            <a:r>
              <a:rPr lang="en-US" dirty="0" smtClean="0"/>
              <a:t>- Speech Teacher</a:t>
            </a:r>
          </a:p>
          <a:p>
            <a:r>
              <a:rPr lang="en-US" b="1" dirty="0" smtClean="0"/>
              <a:t>Mrs. Scala- </a:t>
            </a:r>
            <a:r>
              <a:rPr lang="en-US" dirty="0" smtClean="0"/>
              <a:t>Special Education </a:t>
            </a:r>
          </a:p>
          <a:p>
            <a:r>
              <a:rPr lang="en-US" b="1" dirty="0" smtClean="0"/>
              <a:t>Mrs. </a:t>
            </a:r>
            <a:r>
              <a:rPr lang="en-US" b="1" dirty="0" err="1" smtClean="0"/>
              <a:t>Ventoroutous</a:t>
            </a:r>
            <a:r>
              <a:rPr lang="en-US" b="1" dirty="0" smtClean="0"/>
              <a:t>- </a:t>
            </a:r>
            <a:r>
              <a:rPr lang="en-US" dirty="0" smtClean="0"/>
              <a:t>RTI</a:t>
            </a:r>
          </a:p>
          <a:p>
            <a:r>
              <a:rPr lang="en-US" b="1" dirty="0" smtClean="0"/>
              <a:t>Mrs. </a:t>
            </a:r>
            <a:r>
              <a:rPr lang="en-US" b="1" dirty="0" err="1" smtClean="0"/>
              <a:t>Buzzini</a:t>
            </a:r>
            <a:r>
              <a:rPr lang="en-US" b="1" dirty="0" smtClean="0"/>
              <a:t>- </a:t>
            </a:r>
            <a:r>
              <a:rPr lang="en-US" dirty="0" smtClean="0"/>
              <a:t>School Psychologist </a:t>
            </a:r>
          </a:p>
          <a:p>
            <a:r>
              <a:rPr lang="en-US" b="1" dirty="0" smtClean="0"/>
              <a:t>Mrs. </a:t>
            </a:r>
            <a:r>
              <a:rPr lang="en-US" b="1" dirty="0" err="1" smtClean="0"/>
              <a:t>Bidui</a:t>
            </a:r>
            <a:r>
              <a:rPr lang="en-US" b="1" dirty="0" smtClean="0"/>
              <a:t>- </a:t>
            </a:r>
            <a:r>
              <a:rPr lang="en-US" dirty="0" smtClean="0"/>
              <a:t>Occupational Therapist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Expectations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child is expected to:</a:t>
            </a:r>
          </a:p>
          <a:p>
            <a:pPr marL="514350" indent="-514350">
              <a:buAutoNum type="arabicPeriod"/>
            </a:pPr>
            <a:r>
              <a:rPr lang="en-US" dirty="0" smtClean="0"/>
              <a:t>Be respectful to everyone in and out of the classroom.</a:t>
            </a:r>
          </a:p>
          <a:p>
            <a:pPr marL="514350" indent="-514350">
              <a:buAutoNum type="arabicPeriod"/>
            </a:pPr>
            <a:r>
              <a:rPr lang="en-US" dirty="0" smtClean="0"/>
              <a:t>Clean up after him or herself (snack, desk, garbage on the floor)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Listen to directions and lessons being taught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 with other students in partnerships and groups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classwork and homework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Try their BEST ALWAYS!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Dojo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if you have not done so already.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/>
              <a:t>Lets take a look!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996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Folders are to be brought to and from school each day. </a:t>
            </a:r>
          </a:p>
          <a:p>
            <a:r>
              <a:rPr lang="en-US" dirty="0" smtClean="0"/>
              <a:t>Please check your child’s folder everyday and take out anything that is not needed in school. </a:t>
            </a:r>
          </a:p>
          <a:p>
            <a:r>
              <a:rPr lang="en-US" dirty="0" smtClean="0"/>
              <a:t>Checked math homework is to be left at home.</a:t>
            </a:r>
            <a:endParaRPr lang="en-US" dirty="0"/>
          </a:p>
          <a:p>
            <a:r>
              <a:rPr lang="en-US" dirty="0" smtClean="0"/>
              <a:t>All notes and money should be labeled in an envelope with your child’s name on 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day we have time for a small snack. </a:t>
            </a:r>
          </a:p>
          <a:p>
            <a:r>
              <a:rPr lang="en-US" dirty="0" smtClean="0"/>
              <a:t>Please send your child to school with a healthy and easy to open snack.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494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Welcome to Class 1-216</vt:lpstr>
      <vt:lpstr>Typical School Day</vt:lpstr>
      <vt:lpstr>Other Activities During Our Day</vt:lpstr>
      <vt:lpstr>Specials</vt:lpstr>
      <vt:lpstr>Special Services</vt:lpstr>
      <vt:lpstr>Expectations</vt:lpstr>
      <vt:lpstr>Class Dojo</vt:lpstr>
      <vt:lpstr>Homework Folder</vt:lpstr>
      <vt:lpstr>Snack</vt:lpstr>
      <vt:lpstr>Reading</vt:lpstr>
      <vt:lpstr>Book Baggies</vt:lpstr>
      <vt:lpstr>Writing</vt:lpstr>
      <vt:lpstr>Math</vt:lpstr>
      <vt:lpstr>Social Studies</vt:lpstr>
      <vt:lpstr>Science</vt:lpstr>
      <vt:lpstr>Birthdays!</vt:lpstr>
      <vt:lpstr>Dismissal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 1-216</dc:title>
  <dc:creator>Christy</dc:creator>
  <cp:lastModifiedBy>teacher</cp:lastModifiedBy>
  <cp:revision>15</cp:revision>
  <dcterms:created xsi:type="dcterms:W3CDTF">2016-09-22T00:44:47Z</dcterms:created>
  <dcterms:modified xsi:type="dcterms:W3CDTF">2016-09-22T13:47:26Z</dcterms:modified>
</cp:coreProperties>
</file>